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0" r:id="rId17"/>
    <p:sldId id="271" r:id="rId18"/>
    <p:sldId id="272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5F993-02F2-422F-A719-4087EB706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2AF34D-0B89-494F-B169-F8AF1FEBD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41E4F-F11F-4F5D-A75E-AFAF0E18C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80D8D-B02F-47F6-9E6A-462AF4BDD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FE0FF-F04C-4218-A765-A539770B9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891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DD8AE-0D89-4CFC-8ABE-DDD521B3E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C7455B-A053-4993-904D-43E1D0B105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0AB36-1B65-4899-A4C8-FDC5CAE4C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644B3-9067-4A74-B0FE-00FDF636E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1531B-2904-4D28-966E-42D8076DB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0938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4E0624-BC09-4813-AFC8-D3D9F991FF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109BD2-E1D1-42CB-BBE1-88CBE2247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CD452-C080-4F5E-8FC1-5AAD9A87C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9DA98-C83F-4A0D-9F4A-C0A044FA4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EB357-E54F-4BC7-B9E9-4E9F9DE5D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6645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93552-EF29-4A7F-A9BD-34DF56EFE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7302D-9BCB-4029-AC31-6CD840879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562FE-C5AB-4C87-941D-48D80097A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EC05A-41B1-4394-AFF6-07445861D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D09CA-3A0F-416D-9469-8C43D413A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444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EFABA-737D-4F7F-9EED-D4D8FAE65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9BDCD4-540E-46C5-A423-41C7C0C48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A54BD-0F1C-4BA6-932E-7AA58E9FA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98CEA-4B99-44DE-8064-427FEAA17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87B06-EDC4-4A75-972B-8019483E3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830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A33F2-5227-4AD2-8A76-0A81B8202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5CED3-A402-44A2-B092-CEF5DAFCC8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5B9C4D-2B37-4FCC-AC06-54B0CFBC0F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66A2B4-0EC4-4D33-9307-BC607451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178AD-B608-4B70-B05E-F8157AABF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A4B41-CAA4-40B7-A5AE-D13DC8F81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6638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495A1-417E-433E-9A94-BBBA9685D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2E19B-0D6F-4D2E-BDED-591C2EEEE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7196C0-E774-4C5E-B7EC-BF6B049C5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2FAAA1-A984-4E86-B672-DD655BFB95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EED5C-FD8B-4DE4-BE9E-3B63C6FF9C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C1AC4D-B619-48A3-9B0B-944E7C5E6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43CA45-AC67-43E8-B809-D91E6647B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8E1C0E-8E0E-4AF5-A4DE-01E13A723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7262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10E4F-D990-447E-A40F-2285F48AA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252543-A2EA-4058-A35B-AD573E5C3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2113B4-C75F-40F5-B349-0871D8769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C86512-B65A-475A-A1E9-D51508DB9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1850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BB26D4-2040-458C-B1EC-35448AD7E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3ED713-6EBD-49F6-BB5C-AA6B760B5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4AFB6-10BB-43DC-A1DC-2FCFB6C58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6319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A2E93-8F14-4228-8C4D-7143C7DFE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E98C8-4AA6-4A0D-80BC-540286992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4BAEFD-82A7-4F74-A390-22CC53BF4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1FF98-4FB8-4FEC-8566-E643F7C44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3E098E-3CF5-4497-9936-DD4D123CF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3F0527-1583-4B34-BDBA-B1D0130A3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1860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C9F43-C184-4104-9F6B-D5A846706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A9CAC5-A404-4C42-B0FF-014BAEFCEC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B6524F-16FC-4ECC-99DC-BF99811C3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DC1D7-172C-4388-855C-2F8DCEE0F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D0401-C0D8-487E-900A-D48EBA338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6FC2F8-94EF-4D78-AAFC-F6A1E0EAC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653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EDC883-2BF3-43A3-AFE5-B8682CC6D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FCED0-4BAA-4B1A-B77E-B148839AD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11156-CE1B-428E-BACB-EE18D1E39A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B1EF3-BC6B-4E9B-8E0E-8B15AA9388E4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E02E7-6D49-41EA-A563-9F402AE43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652CA-1F51-4411-A5DA-8DFD0390A0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F90DE8-885A-436E-A2A4-57C16DF660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152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B6717-2CF3-4A56-B507-BE0C0D1D29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Semantics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F34CBB-1C11-41CA-937B-64A2DA3944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“ An Introduction to Linguistic:-</a:t>
            </a:r>
            <a:r>
              <a:rPr lang="en-IN" dirty="0" err="1"/>
              <a:t>Syal</a:t>
            </a:r>
            <a:r>
              <a:rPr lang="en-IN" dirty="0"/>
              <a:t> &amp; Jindal</a:t>
            </a:r>
          </a:p>
        </p:txBody>
      </p:sp>
    </p:spTree>
    <p:extLst>
      <p:ext uri="{BB962C8B-B14F-4D97-AF65-F5344CB8AC3E}">
        <p14:creationId xmlns:p14="http://schemas.microsoft.com/office/powerpoint/2010/main" val="715319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B0F4A6-0EC8-44B1-84F4-02811C65F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884" y="320929"/>
            <a:ext cx="10515600" cy="2739568"/>
          </a:xfrm>
        </p:spPr>
      </p:pic>
    </p:spTree>
    <p:extLst>
      <p:ext uri="{BB962C8B-B14F-4D97-AF65-F5344CB8AC3E}">
        <p14:creationId xmlns:p14="http://schemas.microsoft.com/office/powerpoint/2010/main" val="1518951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CA2F21-1B65-4C4C-BDD1-B146CA221C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75" y="1779639"/>
            <a:ext cx="11999435" cy="4483509"/>
          </a:xfrm>
        </p:spPr>
      </p:pic>
    </p:spTree>
    <p:extLst>
      <p:ext uri="{BB962C8B-B14F-4D97-AF65-F5344CB8AC3E}">
        <p14:creationId xmlns:p14="http://schemas.microsoft.com/office/powerpoint/2010/main" val="4013042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6C257D-7D40-4B2C-B73E-8514E325C4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9751" y="1825625"/>
            <a:ext cx="10172497" cy="4351338"/>
          </a:xfrm>
        </p:spPr>
      </p:pic>
    </p:spTree>
    <p:extLst>
      <p:ext uri="{BB962C8B-B14F-4D97-AF65-F5344CB8AC3E}">
        <p14:creationId xmlns:p14="http://schemas.microsoft.com/office/powerpoint/2010/main" val="37156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500D4C-B9FA-4755-8B65-333DD2684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729" y="113225"/>
            <a:ext cx="10326541" cy="65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93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076C8C-333D-417C-B70D-A8DCC4FCB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45" y="681038"/>
            <a:ext cx="10278909" cy="51009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59BA8E-7626-4EAE-8AD0-62D1BF1BA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465" y="5305041"/>
            <a:ext cx="9793067" cy="110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408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4445D1-9379-40E2-8236-092243148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91" y="255632"/>
            <a:ext cx="11765017" cy="22958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CB5027-E329-4E9D-BC8E-A159C3DD6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91" y="2551477"/>
            <a:ext cx="11241069" cy="422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05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0AA250-91A2-471B-A596-F88A3B5383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912" y="688258"/>
            <a:ext cx="9116963" cy="5488705"/>
          </a:xfrm>
        </p:spPr>
      </p:pic>
    </p:spTree>
    <p:extLst>
      <p:ext uri="{BB962C8B-B14F-4D97-AF65-F5344CB8AC3E}">
        <p14:creationId xmlns:p14="http://schemas.microsoft.com/office/powerpoint/2010/main" val="4289668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FD84F-C293-4ED8-BC8E-972951D4A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8E4416-8D68-4AB6-A751-9F2BEE8CF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887" y="590154"/>
            <a:ext cx="10936226" cy="567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01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D3AB6-0CF0-4ABE-8F8C-CF5910452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6D5E5-2655-451F-ABA6-AF7C031AA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56E6F9-DA2C-4914-A582-5D2BB1F59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96" y="0"/>
            <a:ext cx="114144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027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A7C28D-7445-4375-86F0-7134D13B3F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9" y="658761"/>
            <a:ext cx="10061356" cy="5518202"/>
          </a:xfrm>
        </p:spPr>
      </p:pic>
    </p:spTree>
    <p:extLst>
      <p:ext uri="{BB962C8B-B14F-4D97-AF65-F5344CB8AC3E}">
        <p14:creationId xmlns:p14="http://schemas.microsoft.com/office/powerpoint/2010/main" val="2179480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B0959-5ACE-4694-AD0E-3FA8CDE11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Semantic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6034D-8E30-482D-80CF-0CA7F5013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Study of meaning in Language</a:t>
            </a:r>
          </a:p>
          <a:p>
            <a:r>
              <a:rPr lang="en-IN" dirty="0"/>
              <a:t>How is Language organised in order to be meaningful</a:t>
            </a:r>
          </a:p>
          <a:p>
            <a:r>
              <a:rPr lang="en-IN" dirty="0"/>
              <a:t>Semantic is the level of linguistic analysis where meaning is analysed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2204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589E-B4D2-4CEF-AFE9-508A92354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Meaning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62232-0408-4808-B2E5-343E3CB21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An Intrinsic property of some thing</a:t>
            </a:r>
          </a:p>
          <a:p>
            <a:r>
              <a:rPr lang="en-IN" dirty="0"/>
              <a:t>Other word related to that word in a Dictionary</a:t>
            </a:r>
          </a:p>
          <a:p>
            <a:pPr algn="l"/>
            <a:r>
              <a:rPr lang="en-IN" dirty="0"/>
              <a:t>Connotation of words- </a:t>
            </a:r>
            <a:r>
              <a:rPr lang="en-IN" sz="2000" dirty="0"/>
              <a:t>“</a:t>
            </a:r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an idea or feeling which a word invokes for a person in addition to its literal or primary meaning.</a:t>
            </a:r>
          </a:p>
          <a:p>
            <a:pPr algn="l"/>
            <a:r>
              <a:rPr lang="en-US" sz="2000" b="0" i="0" dirty="0">
                <a:solidFill>
                  <a:srgbClr val="70757A"/>
                </a:solidFill>
                <a:effectLst/>
                <a:latin typeface="arial" panose="020B0604020202020204" pitchFamily="34" charset="0"/>
              </a:rPr>
              <a:t>"the word ‘discipline’ has unhappy connotations of punishment and repression“”</a:t>
            </a:r>
          </a:p>
          <a:p>
            <a:r>
              <a:rPr lang="en-IN" dirty="0"/>
              <a:t>Things to which the speaker of that word refers</a:t>
            </a:r>
          </a:p>
          <a:p>
            <a:r>
              <a:rPr lang="en-IN" dirty="0"/>
              <a:t>Things to which the speaker of that word should refers</a:t>
            </a:r>
          </a:p>
          <a:p>
            <a:r>
              <a:rPr lang="en-IN" dirty="0"/>
              <a:t>The things to which the speaker of that word </a:t>
            </a:r>
            <a:r>
              <a:rPr lang="en-IN" dirty="0" err="1"/>
              <a:t>belives</a:t>
            </a:r>
            <a:r>
              <a:rPr lang="en-IN" dirty="0"/>
              <a:t> himself to be referring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6494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3A9DEC-0539-45A1-B506-985BEB18E5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93925"/>
            <a:ext cx="10515600" cy="3614737"/>
          </a:xfrm>
        </p:spPr>
      </p:pic>
    </p:spTree>
    <p:extLst>
      <p:ext uri="{BB962C8B-B14F-4D97-AF65-F5344CB8AC3E}">
        <p14:creationId xmlns:p14="http://schemas.microsoft.com/office/powerpoint/2010/main" val="222321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17C7F-06BA-4816-8020-865A51FFD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Different aspect of Meaning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1BA12C-2226-4271-94EB-BDD6C83E4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03" y="1376564"/>
            <a:ext cx="12192000" cy="24820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11C9D6-4BA9-47C3-A277-F85CD4D04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03" y="3728378"/>
            <a:ext cx="12192000" cy="335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241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F6712B-AC75-4686-A070-60613B962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920"/>
            <a:ext cx="12192000" cy="2817243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1B80351-1CBB-4236-83FC-2C9A78D37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3264309"/>
            <a:ext cx="9829800" cy="2912653"/>
          </a:xfrm>
        </p:spPr>
        <p:txBody>
          <a:bodyPr/>
          <a:lstStyle/>
          <a:p>
            <a:r>
              <a:rPr lang="en-IN" dirty="0" err="1"/>
              <a:t>Eg.</a:t>
            </a:r>
            <a:r>
              <a:rPr lang="en-IN" dirty="0"/>
              <a:t> Man- Connotative meaning could  be – Strong, less emotion, active</a:t>
            </a:r>
          </a:p>
        </p:txBody>
      </p:sp>
    </p:spTree>
    <p:extLst>
      <p:ext uri="{BB962C8B-B14F-4D97-AF65-F5344CB8AC3E}">
        <p14:creationId xmlns:p14="http://schemas.microsoft.com/office/powerpoint/2010/main" val="234831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9D2A4-D21B-4473-9D36-58960878F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D8444F-66D2-4391-ADD1-30DDA1350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270" y="951665"/>
            <a:ext cx="11621729" cy="495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439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B229A77-4157-47ED-AE8D-F25310B33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858" y="1706135"/>
            <a:ext cx="10894142" cy="344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18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1C716-1ECD-49A9-99C3-81ECDDE8D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terms and Distinctions in semantics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FC4F76-205E-45A5-8006-4F38F57E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25" y="1386362"/>
            <a:ext cx="9651671" cy="501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8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149</Words>
  <Application>Microsoft Office PowerPoint</Application>
  <PresentationFormat>Widescreen</PresentationFormat>
  <Paragraphs>17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arial</vt:lpstr>
      <vt:lpstr>Calibri</vt:lpstr>
      <vt:lpstr>Calibri Light</vt:lpstr>
      <vt:lpstr>Office Theme</vt:lpstr>
      <vt:lpstr>Semantics</vt:lpstr>
      <vt:lpstr>Semantic</vt:lpstr>
      <vt:lpstr>What is Meaning</vt:lpstr>
      <vt:lpstr>PowerPoint Presentation</vt:lpstr>
      <vt:lpstr>Different aspect of Meaning</vt:lpstr>
      <vt:lpstr>PowerPoint Presentation</vt:lpstr>
      <vt:lpstr>PowerPoint Presentation</vt:lpstr>
      <vt:lpstr>PowerPoint Presentation</vt:lpstr>
      <vt:lpstr>Some terms and Distinctions in semantics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Semantics</dc:title>
  <dc:creator>anurag jain</dc:creator>
  <cp:lastModifiedBy>anurag jain</cp:lastModifiedBy>
  <cp:revision>1</cp:revision>
  <dcterms:created xsi:type="dcterms:W3CDTF">2022-04-05T14:34:42Z</dcterms:created>
  <dcterms:modified xsi:type="dcterms:W3CDTF">2022-04-05T18:35:14Z</dcterms:modified>
</cp:coreProperties>
</file>

<file path=docProps/thumbnail.jpeg>
</file>